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8" r:id="rId12"/>
    <p:sldId id="267" r:id="rId13"/>
    <p:sldId id="266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5D970F4-6B05-4496-838D-D84E1E65E624}" type="datetimeFigureOut">
              <a:rPr lang="en-US" smtClean="0"/>
              <a:t>2/20/2014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5491FDE-253A-4984-A9B0-4050B96B1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4587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05B11A9-A12B-4441-A33B-980C8027499A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CD921B8-9760-4BCB-A8F5-CF5638485C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111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921B8-9760-4BCB-A8F5-CF5638485C0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863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921B8-9760-4BCB-A8F5-CF5638485C0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4EA-FFDD-4143-BA6A-2330B013BEAE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868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4EA-FFDD-4143-BA6A-2330B013BEAE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05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4EA-FFDD-4143-BA6A-2330B013BEAE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68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4EA-FFDD-4143-BA6A-2330B013BEAE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15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4EA-FFDD-4143-BA6A-2330B013BEAE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179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4EA-FFDD-4143-BA6A-2330B013BEAE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563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4EA-FFDD-4143-BA6A-2330B013BEAE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902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4EA-FFDD-4143-BA6A-2330B013BEAE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445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4EA-FFDD-4143-BA6A-2330B013BEAE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712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4EA-FFDD-4143-BA6A-2330B013BEAE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182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4EA-FFDD-4143-BA6A-2330B013BEAE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79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F84EA-FFDD-4143-BA6A-2330B013BEAE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45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harbus.org/wp-content/uploads/2011/11/china-managed-services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838200"/>
            <a:ext cx="7239000" cy="4578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China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Background Knowledge for THE RED SCARF GIRL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44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Culture? A Revolution?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Culture?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Revolution?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821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Destroy the Four Old’s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Old Ideas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Old Culture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Old Customs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Old Habits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856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266" y="152400"/>
            <a:ext cx="8229600" cy="1143000"/>
          </a:xfrm>
        </p:spPr>
        <p:txBody>
          <a:bodyPr/>
          <a:lstStyle/>
          <a:p>
            <a:r>
              <a:rPr lang="en-US" dirty="0" smtClean="0"/>
              <a:t>Propaganda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8583227" cy="3505200"/>
          </a:xfrm>
        </p:spPr>
        <p:txBody>
          <a:bodyPr>
            <a:normAutofit/>
          </a:bodyPr>
          <a:lstStyle/>
          <a:p>
            <a:r>
              <a:rPr lang="en-US" b="1" dirty="0" smtClean="0"/>
              <a:t>_______________</a:t>
            </a:r>
            <a:r>
              <a:rPr lang="en-US" dirty="0" smtClean="0"/>
              <a:t> - information that is biased, untrue, or misleading to make you think a certain way.</a:t>
            </a:r>
          </a:p>
          <a:p>
            <a:pPr lvl="1"/>
            <a:r>
              <a:rPr lang="en-US" dirty="0" smtClean="0"/>
              <a:t>______________</a:t>
            </a:r>
          </a:p>
          <a:p>
            <a:pPr lvl="1"/>
            <a:r>
              <a:rPr lang="en-US" dirty="0" smtClean="0"/>
              <a:t>______________</a:t>
            </a:r>
          </a:p>
          <a:p>
            <a:pPr lvl="1"/>
            <a:r>
              <a:rPr lang="en-US" dirty="0" smtClean="0"/>
              <a:t>______________</a:t>
            </a:r>
          </a:p>
          <a:p>
            <a:pPr lvl="1"/>
            <a:r>
              <a:rPr lang="en-US" dirty="0" smtClean="0"/>
              <a:t>________</a:t>
            </a:r>
            <a:endParaRPr lang="en-US" dirty="0"/>
          </a:p>
        </p:txBody>
      </p:sp>
      <p:pic>
        <p:nvPicPr>
          <p:cNvPr id="5122" name="Picture 2" descr="http://i.dailymail.co.uk/i/pix/2012/04/22/article-2133357-0063667200000258-952_634x3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733800"/>
            <a:ext cx="5048250" cy="3009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09008" y="3087469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“Father and mother are dear, but dearer still is Chairman Mao”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1332" y="5785282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“Heaven and earth are great, but greater still is the Communist party.”</a:t>
            </a:r>
            <a:endParaRPr lang="en-US" dirty="0"/>
          </a:p>
        </p:txBody>
      </p:sp>
      <p:pic>
        <p:nvPicPr>
          <p:cNvPr id="5124" name="Picture 4" descr="Graphic: Man on tractor holding Mao's Little Red Book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639122"/>
            <a:ext cx="1524000" cy="219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3067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304800"/>
            <a:ext cx="4876800" cy="1143000"/>
          </a:xfrm>
        </p:spPr>
        <p:txBody>
          <a:bodyPr/>
          <a:lstStyle/>
          <a:p>
            <a:r>
              <a:rPr lang="en-US" dirty="0" smtClean="0"/>
              <a:t>Shanghai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Ji</a:t>
            </a:r>
            <a:r>
              <a:rPr lang="en-US" dirty="0" smtClean="0"/>
              <a:t>-Li grows up in Shanghai, China</a:t>
            </a:r>
            <a:endParaRPr lang="en-US" dirty="0"/>
          </a:p>
        </p:txBody>
      </p:sp>
      <p:pic>
        <p:nvPicPr>
          <p:cNvPr id="4098" name="Picture 2" descr="http://www.globaltimes.cn/Portals/0/attachment/2011/5c9d54c9-9447-4c66-9f44-7d553893940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56" y="1891665"/>
            <a:ext cx="3578225" cy="2146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1.bp.blogspot.com/_VRJgso9Cyew/TNgw8OtiK9I/AAAAAAAAHsQ/9cyUyu91Qn8/s1600/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0" y="4038600"/>
            <a:ext cx="1982536" cy="2644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rosemontschool.org/uploaded/images/shanghai_sma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046738"/>
            <a:ext cx="2099999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www.oocities.org/tsinghualishi7/nanjing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281" y="2524125"/>
            <a:ext cx="5143500" cy="433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730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China?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122" y="5410200"/>
            <a:ext cx="8229600" cy="137012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Beijing is almost ______________ miles away</a:t>
            </a:r>
          </a:p>
          <a:p>
            <a:r>
              <a:rPr lang="en-US" dirty="0" smtClean="0"/>
              <a:t>It is in the _____________  _____________of the world</a:t>
            </a:r>
          </a:p>
          <a:p>
            <a:r>
              <a:rPr lang="en-US" dirty="0" smtClean="0"/>
              <a:t>______________ahead of us in time…which means they are in bed!</a:t>
            </a:r>
            <a:endParaRPr lang="en-US" dirty="0"/>
          </a:p>
        </p:txBody>
      </p:sp>
      <p:pic>
        <p:nvPicPr>
          <p:cNvPr id="2050" name="Picture 2" descr="http://www.freeworldmaps.net/asia/china/location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95400"/>
            <a:ext cx="6793845" cy="4040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046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Geography of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27432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Capital City of China is _______</a:t>
            </a:r>
          </a:p>
          <a:p>
            <a:r>
              <a:rPr lang="en-US" sz="2400" dirty="0" smtClean="0"/>
              <a:t>Other major cities include ___________, ___________,</a:t>
            </a:r>
          </a:p>
          <a:p>
            <a:pPr>
              <a:buNone/>
            </a:pPr>
            <a:r>
              <a:rPr lang="en-US" sz="2400" dirty="0" smtClean="0"/>
              <a:t>      ____________</a:t>
            </a:r>
          </a:p>
          <a:p>
            <a:r>
              <a:rPr lang="en-US" sz="2400" dirty="0" smtClean="0"/>
              <a:t>A major mountain range in </a:t>
            </a:r>
            <a:r>
              <a:rPr lang="en-US" sz="2400" dirty="0" smtClean="0"/>
              <a:t>China </a:t>
            </a:r>
            <a:r>
              <a:rPr lang="en-US" sz="2400" dirty="0" smtClean="0"/>
              <a:t>are the ____________</a:t>
            </a:r>
            <a:endParaRPr lang="en-US" sz="2400" dirty="0"/>
          </a:p>
        </p:txBody>
      </p:sp>
      <p:pic>
        <p:nvPicPr>
          <p:cNvPr id="3074" name="Picture 2" descr="http://www.china-tour.cn/images/China-Maps/china-map-4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243" y="1066800"/>
            <a:ext cx="6579757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71800" y="4724400"/>
            <a:ext cx="5486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Two of the most important rivers in China are __________________________ and </a:t>
            </a:r>
            <a:r>
              <a:rPr lang="en-US" sz="2800" dirty="0" smtClean="0"/>
              <a:t>_____________________________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13622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4648200" cy="5486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______ dynasty to _____________!</a:t>
            </a:r>
            <a:endParaRPr lang="en-US" dirty="0" smtClean="0"/>
          </a:p>
          <a:p>
            <a:r>
              <a:rPr lang="en-US" dirty="0" smtClean="0"/>
              <a:t>China used to be ruled by </a:t>
            </a:r>
            <a:r>
              <a:rPr lang="en-US" dirty="0" smtClean="0"/>
              <a:t>_________ </a:t>
            </a:r>
            <a:r>
              <a:rPr lang="en-US" dirty="0" smtClean="0"/>
              <a:t>or landlords. </a:t>
            </a:r>
          </a:p>
          <a:p>
            <a:pPr lvl="1"/>
            <a:r>
              <a:rPr lang="en-US" dirty="0" smtClean="0"/>
              <a:t>These landlords owned lots of land and controlled their own </a:t>
            </a:r>
            <a:r>
              <a:rPr lang="en-US" dirty="0" smtClean="0"/>
              <a:t>“___________”</a:t>
            </a:r>
            <a:endParaRPr lang="en-US" dirty="0" smtClean="0"/>
          </a:p>
          <a:p>
            <a:r>
              <a:rPr lang="en-US" dirty="0" smtClean="0"/>
              <a:t>But people were tired of this! They wanted to be </a:t>
            </a:r>
            <a:r>
              <a:rPr lang="en-US" dirty="0" smtClean="0"/>
              <a:t>___________ </a:t>
            </a:r>
            <a:r>
              <a:rPr lang="en-US" dirty="0" smtClean="0"/>
              <a:t>and </a:t>
            </a:r>
            <a:r>
              <a:rPr lang="en-US" dirty="0" smtClean="0"/>
              <a:t>be one powerful ____________ again. </a:t>
            </a:r>
            <a:endParaRPr lang="en-US" dirty="0"/>
          </a:p>
        </p:txBody>
      </p:sp>
      <p:pic>
        <p:nvPicPr>
          <p:cNvPr id="2052" name="Picture 4" descr="http://www.ibiblio.org/hyperwar/USMC/V/maps/USMC-V-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52600"/>
            <a:ext cx="4714875" cy="3571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</a:t>
            </a:r>
            <a:r>
              <a:rPr lang="en-US" dirty="0" smtClean="0"/>
              <a:t>groups </a:t>
            </a:r>
            <a:r>
              <a:rPr lang="en-US" dirty="0" smtClean="0"/>
              <a:t>want to control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So in 1927 _______ </a:t>
            </a:r>
            <a:r>
              <a:rPr lang="en-US" dirty="0" smtClean="0"/>
              <a:t>major groups of people started to fight </a:t>
            </a:r>
            <a:r>
              <a:rPr lang="en-US" dirty="0" smtClean="0"/>
              <a:t>to control and _______ </a:t>
            </a:r>
            <a:r>
              <a:rPr lang="en-US" dirty="0" smtClean="0"/>
              <a:t>China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When a country fights itself -_________________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__________________(led by Mao Ze</a:t>
            </a:r>
            <a:r>
              <a:rPr lang="en-US" dirty="0" smtClean="0">
                <a:solidFill>
                  <a:srgbClr val="FF0000"/>
                </a:solidFill>
              </a:rPr>
              <a:t>dong)</a:t>
            </a:r>
          </a:p>
          <a:p>
            <a:pPr marL="457200" lvl="1" indent="0">
              <a:buNone/>
            </a:pPr>
            <a:r>
              <a:rPr lang="en-US" dirty="0" smtClean="0"/>
              <a:t>    vs</a:t>
            </a:r>
            <a:r>
              <a:rPr lang="en-US" dirty="0" smtClean="0"/>
              <a:t>. </a:t>
            </a:r>
            <a:r>
              <a:rPr lang="en-US" dirty="0" smtClean="0"/>
              <a:t>___________________(Capitalist </a:t>
            </a:r>
            <a:r>
              <a:rPr lang="en-US" dirty="0" smtClean="0"/>
              <a:t>group)</a:t>
            </a:r>
          </a:p>
          <a:p>
            <a:pPr lvl="1"/>
            <a:endParaRPr lang="en-US" dirty="0"/>
          </a:p>
        </p:txBody>
      </p:sp>
      <p:pic>
        <p:nvPicPr>
          <p:cNvPr id="20484" name="Picture 4" descr="http://upload.wikimedia.org/wikipedia/commons/3/38/Chiang_Kai-shek%EF%BC%88%E8%94%A3%E4%B8%AD%E6%AD%A3%EF%BC%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4185485"/>
            <a:ext cx="1903469" cy="2535808"/>
          </a:xfrm>
          <a:prstGeom prst="rect">
            <a:avLst/>
          </a:prstGeom>
          <a:noFill/>
        </p:spPr>
      </p:pic>
      <p:pic>
        <p:nvPicPr>
          <p:cNvPr id="20486" name="Picture 6" descr="http://1.bp.blogspot.com/_CijcaA9yq58/Sb2bhmP_gRI/AAAAAAAAB10/0nC-gkKgp98/s400/Ma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5666" y="4190999"/>
            <a:ext cx="2325133" cy="25302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Japanese Invade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419600"/>
            <a:ext cx="9144000" cy="2438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But…the Nationalist and Communist had to stop fighting because </a:t>
            </a:r>
            <a:r>
              <a:rPr lang="en-US" dirty="0" smtClean="0"/>
              <a:t>_________ invaded 10 years later-1937</a:t>
            </a:r>
            <a:endParaRPr lang="en-US" dirty="0" smtClean="0"/>
          </a:p>
          <a:p>
            <a:pPr lvl="1"/>
            <a:r>
              <a:rPr lang="en-US" dirty="0" smtClean="0"/>
              <a:t>So they </a:t>
            </a:r>
            <a:r>
              <a:rPr lang="en-US" dirty="0" smtClean="0"/>
              <a:t>__________________and </a:t>
            </a:r>
            <a:r>
              <a:rPr lang="en-US" dirty="0" smtClean="0"/>
              <a:t>agreed to fight off the Japanese.</a:t>
            </a:r>
          </a:p>
          <a:p>
            <a:pPr lvl="1"/>
            <a:r>
              <a:rPr lang="en-US" dirty="0" smtClean="0"/>
              <a:t>Together they </a:t>
            </a:r>
            <a:r>
              <a:rPr lang="en-US" dirty="0" smtClean="0"/>
              <a:t>experienced ___________, </a:t>
            </a:r>
            <a:r>
              <a:rPr lang="en-US" dirty="0" smtClean="0"/>
              <a:t>but after the Japanese were </a:t>
            </a:r>
            <a:r>
              <a:rPr lang="en-US" dirty="0" smtClean="0"/>
              <a:t>_______________</a:t>
            </a:r>
            <a:r>
              <a:rPr lang="en-US" dirty="0" smtClean="0"/>
              <a:t>…what </a:t>
            </a:r>
            <a:r>
              <a:rPr lang="en-US" dirty="0" smtClean="0"/>
              <a:t>did they do?</a:t>
            </a:r>
          </a:p>
          <a:p>
            <a:pPr lvl="1"/>
            <a:endParaRPr lang="en-US" dirty="0"/>
          </a:p>
        </p:txBody>
      </p:sp>
      <p:pic>
        <p:nvPicPr>
          <p:cNvPr id="21506" name="Picture 2" descr="http://www.wantchinatimes.com/newsphoto/2011-09-15/450/74266_0020600711_2011%E8%B3%87%E6%96%99%E7%85%A7%E7%89%87F_2011%E8%B3%87%E6%96%99%E7%85%A7%E7%89%87_copy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3505200" cy="3019425"/>
          </a:xfrm>
          <a:prstGeom prst="rect">
            <a:avLst/>
          </a:prstGeom>
          <a:noFill/>
        </p:spPr>
      </p:pic>
      <p:pic>
        <p:nvPicPr>
          <p:cNvPr id="21508" name="Picture 4" descr="File:Flag of the Republic of China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3068043"/>
            <a:ext cx="1828800" cy="1218438"/>
          </a:xfrm>
          <a:prstGeom prst="rect">
            <a:avLst/>
          </a:prstGeom>
          <a:noFill/>
        </p:spPr>
      </p:pic>
      <p:pic>
        <p:nvPicPr>
          <p:cNvPr id="21510" name="Picture 6" descr="http://www.mapsofworld.com/images/world-countries-flags/japan-fla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2264569"/>
            <a:ext cx="2144743" cy="1457326"/>
          </a:xfrm>
          <a:prstGeom prst="rect">
            <a:avLst/>
          </a:prstGeom>
          <a:noFill/>
        </p:spPr>
      </p:pic>
      <p:pic>
        <p:nvPicPr>
          <p:cNvPr id="2050" name="Picture 2" descr="File:Flag of the Chinese Communist Party.sv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410" y="1676400"/>
            <a:ext cx="1765609" cy="117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0821" y="2728912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They go back to </a:t>
            </a:r>
            <a:r>
              <a:rPr lang="en-US" dirty="0" smtClean="0"/>
              <a:t>fighting </a:t>
            </a:r>
            <a:r>
              <a:rPr lang="en-US" dirty="0"/>
              <a:t>e</a:t>
            </a:r>
            <a:r>
              <a:rPr lang="en-US" dirty="0" smtClean="0"/>
              <a:t>ach </a:t>
            </a:r>
            <a:r>
              <a:rPr lang="en-US" dirty="0" smtClean="0"/>
              <a:t>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518160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Nationalists </a:t>
            </a:r>
            <a:r>
              <a:rPr lang="en-US" dirty="0"/>
              <a:t>k</a:t>
            </a:r>
            <a:r>
              <a:rPr lang="en-US" dirty="0" smtClean="0"/>
              <a:t>eep </a:t>
            </a:r>
            <a:r>
              <a:rPr lang="en-US" dirty="0" smtClean="0"/>
              <a:t>fighting the </a:t>
            </a:r>
            <a:r>
              <a:rPr lang="en-US" dirty="0" smtClean="0"/>
              <a:t>_____________.</a:t>
            </a:r>
            <a:endParaRPr lang="en-US" dirty="0" smtClean="0"/>
          </a:p>
          <a:p>
            <a:r>
              <a:rPr lang="en-US" dirty="0" smtClean="0"/>
              <a:t>But the Chinese people started to side with the </a:t>
            </a:r>
            <a:r>
              <a:rPr lang="en-US" dirty="0" smtClean="0"/>
              <a:t>C</a:t>
            </a:r>
            <a:r>
              <a:rPr lang="en-US" dirty="0" smtClean="0"/>
              <a:t>ommunists …</a:t>
            </a:r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 They were better </a:t>
            </a:r>
            <a:r>
              <a:rPr lang="en-US" dirty="0" smtClean="0"/>
              <a:t>fighters when __________ </a:t>
            </a:r>
            <a:r>
              <a:rPr lang="en-US" dirty="0" smtClean="0"/>
              <a:t>invaded</a:t>
            </a:r>
          </a:p>
          <a:p>
            <a:pPr lvl="1"/>
            <a:r>
              <a:rPr lang="en-US" dirty="0" smtClean="0"/>
              <a:t> They promised </a:t>
            </a:r>
            <a:r>
              <a:rPr lang="en-US" dirty="0" smtClean="0"/>
              <a:t>_________ </a:t>
            </a:r>
            <a:r>
              <a:rPr lang="en-US" dirty="0" smtClean="0"/>
              <a:t>to </a:t>
            </a:r>
            <a:r>
              <a:rPr lang="en-US" dirty="0" smtClean="0"/>
              <a:t>______________</a:t>
            </a:r>
            <a:endParaRPr lang="en-US" dirty="0" smtClean="0"/>
          </a:p>
          <a:p>
            <a:pPr lvl="1"/>
            <a:r>
              <a:rPr lang="en-US" dirty="0" smtClean="0"/>
              <a:t> They favored the </a:t>
            </a:r>
            <a:r>
              <a:rPr lang="en-US" dirty="0" smtClean="0"/>
              <a:t>___________________.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26" name="Picture 2" descr="File:ChineseCivilWarColl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216" y="1600200"/>
            <a:ext cx="3467100" cy="4363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didn’t like the Nationalists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_______________ did a bad job fighting the Japanese:</a:t>
            </a:r>
          </a:p>
          <a:p>
            <a:pPr lvl="1"/>
            <a:r>
              <a:rPr lang="en-US" dirty="0" smtClean="0"/>
              <a:t>_____________ gave them lots of money and weapons but they barely used them to fight the ______________.</a:t>
            </a:r>
          </a:p>
          <a:p>
            <a:pPr lvl="1"/>
            <a:r>
              <a:rPr lang="en-US" dirty="0" smtClean="0"/>
              <a:t>Instead, Nationalists kept them so they could fight the ________________ when the Japanese left.</a:t>
            </a:r>
          </a:p>
        </p:txBody>
      </p:sp>
      <p:pic>
        <p:nvPicPr>
          <p:cNvPr id="4" name="Picture 4" descr="http://upload.wikimedia.org/wikipedia/commons/3/38/Chiang_Kai-shek%EF%BC%88%E8%94%A3%E4%B8%AD%E6%AD%A3%EF%BC%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4953000"/>
            <a:ext cx="1317861" cy="17556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99496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Communist Group Wins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5593200" cy="5638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Communists finally win!</a:t>
            </a:r>
          </a:p>
          <a:p>
            <a:pPr lvl="1"/>
            <a:r>
              <a:rPr lang="en-US" dirty="0" smtClean="0"/>
              <a:t>Chairman Mao Zedong is leader of China</a:t>
            </a:r>
          </a:p>
          <a:p>
            <a:r>
              <a:rPr lang="en-US" dirty="0" smtClean="0"/>
              <a:t>Chairman </a:t>
            </a:r>
            <a:r>
              <a:rPr lang="en-US" dirty="0" smtClean="0"/>
              <a:t>Mao wants to turn China </a:t>
            </a:r>
            <a:r>
              <a:rPr lang="en-US" dirty="0" smtClean="0">
                <a:solidFill>
                  <a:srgbClr val="FF0000"/>
                </a:solidFill>
              </a:rPr>
              <a:t>___________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He starts a </a:t>
            </a:r>
            <a:r>
              <a:rPr lang="en-US" dirty="0" smtClean="0"/>
              <a:t>__________________ _______________ to </a:t>
            </a:r>
            <a:r>
              <a:rPr lang="en-US" dirty="0" smtClean="0"/>
              <a:t>make this </a:t>
            </a:r>
            <a:r>
              <a:rPr lang="en-US" dirty="0" smtClean="0"/>
              <a:t>work.</a:t>
            </a:r>
          </a:p>
          <a:p>
            <a:r>
              <a:rPr lang="en-US" dirty="0" smtClean="0"/>
              <a:t>The </a:t>
            </a:r>
            <a:r>
              <a:rPr lang="en-US" dirty="0"/>
              <a:t>Nationalists </a:t>
            </a:r>
            <a:r>
              <a:rPr lang="en-US" dirty="0" smtClean="0"/>
              <a:t>escape to </a:t>
            </a:r>
            <a:r>
              <a:rPr lang="en-US" dirty="0"/>
              <a:t>the island of Taiwan.</a:t>
            </a:r>
          </a:p>
          <a:p>
            <a:pPr lvl="2"/>
            <a:r>
              <a:rPr lang="en-US" dirty="0"/>
              <a:t>Look at Taiwan’s flag…look familiar?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22530" name="Picture 2" descr="https://encrypted-tbn1.gstatic.com/images?q=tbn:ANd9GcSjYAEeMKq2rkH2OCsA_pHe1tbqcQNJseiRRMR2nryfchqkR_pj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5121" y="5181600"/>
            <a:ext cx="2161342" cy="1438276"/>
          </a:xfrm>
          <a:prstGeom prst="rect">
            <a:avLst/>
          </a:prstGeom>
          <a:noFill/>
        </p:spPr>
      </p:pic>
      <p:pic>
        <p:nvPicPr>
          <p:cNvPr id="3074" name="Picture 2" descr="File:Flag of the Chinese Communist Party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219200"/>
            <a:ext cx="1634799" cy="1089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ile:Flag of the People's Republic of China.sv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124200"/>
            <a:ext cx="2770942" cy="184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own Arrow 4"/>
          <p:cNvSpPr/>
          <p:nvPr/>
        </p:nvSpPr>
        <p:spPr>
          <a:xfrm>
            <a:off x="6805792" y="2332154"/>
            <a:ext cx="1371600" cy="7396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New Flag</a:t>
            </a:r>
            <a:endParaRPr lang="en-US" dirty="0"/>
          </a:p>
        </p:txBody>
      </p:sp>
      <p:pic>
        <p:nvPicPr>
          <p:cNvPr id="9" name="Picture 6" descr="http://1.bp.blogspot.com/_CijcaA9yq58/Sb2bhmP_gRI/AAAAAAAAB10/0nC-gkKgp98/s400/Ma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22168"/>
            <a:ext cx="1122408" cy="1221445"/>
          </a:xfrm>
          <a:prstGeom prst="rect">
            <a:avLst/>
          </a:prstGeom>
          <a:noFill/>
        </p:spPr>
      </p:pic>
      <p:sp>
        <p:nvSpPr>
          <p:cNvPr id="6" name="Up Arrow 5"/>
          <p:cNvSpPr/>
          <p:nvPr/>
        </p:nvSpPr>
        <p:spPr>
          <a:xfrm>
            <a:off x="228600" y="1828800"/>
            <a:ext cx="152400" cy="87316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2212</TotalTime>
  <Words>437</Words>
  <Application>Microsoft Office PowerPoint</Application>
  <PresentationFormat>On-screen Show (4:3)</PresentationFormat>
  <Paragraphs>73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China</vt:lpstr>
      <vt:lpstr>Where is China?</vt:lpstr>
      <vt:lpstr>Geography of China</vt:lpstr>
      <vt:lpstr>History of China</vt:lpstr>
      <vt:lpstr>Two groups want to control China</vt:lpstr>
      <vt:lpstr>The Japanese Invade</vt:lpstr>
      <vt:lpstr>They go back to fighting each other</vt:lpstr>
      <vt:lpstr>People didn’t like the Nationalists</vt:lpstr>
      <vt:lpstr>Communist Group Wins</vt:lpstr>
      <vt:lpstr>What is Culture? A Revolution?</vt:lpstr>
      <vt:lpstr>Destroy the Four Old’s</vt:lpstr>
      <vt:lpstr>Propaganda</vt:lpstr>
      <vt:lpstr>Shanghai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China</dc:title>
  <dc:creator>Tyler Burke</dc:creator>
  <cp:lastModifiedBy>Tyler Burke</cp:lastModifiedBy>
  <cp:revision>31</cp:revision>
  <cp:lastPrinted>2014-02-20T14:41:20Z</cp:lastPrinted>
  <dcterms:created xsi:type="dcterms:W3CDTF">2014-02-12T12:46:40Z</dcterms:created>
  <dcterms:modified xsi:type="dcterms:W3CDTF">2014-02-20T17:32:29Z</dcterms:modified>
</cp:coreProperties>
</file>